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7" r:id="rId4"/>
    <p:sldId id="258" r:id="rId5"/>
    <p:sldId id="259" r:id="rId6"/>
    <p:sldId id="260" r:id="rId7"/>
    <p:sldId id="261" r:id="rId8"/>
    <p:sldId id="262" r:id="rId9"/>
    <p:sldId id="263" r:id="rId10"/>
    <p:sldId id="268" r:id="rId11"/>
    <p:sldId id="264" r:id="rId12"/>
    <p:sldId id="265" r:id="rId13"/>
    <p:sldId id="266" r:id="rId1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615EF3BF-0232-4170-ABDB-BAC6F5FF145F}">
          <p14:sldIdLst>
            <p14:sldId id="256"/>
            <p14:sldId id="257"/>
            <p14:sldId id="267"/>
            <p14:sldId id="258"/>
            <p14:sldId id="259"/>
            <p14:sldId id="260"/>
            <p14:sldId id="261"/>
            <p14:sldId id="262"/>
            <p14:sldId id="263"/>
            <p14:sldId id="268"/>
            <p14:sldId id="264"/>
            <p14:sldId id="265"/>
            <p14:sldId id="26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100" d="100"/>
          <a:sy n="100" d="100"/>
        </p:scale>
        <p:origin x="516" y="-72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ECA2D6-8B06-4098-9934-79B9CE8E98EB}" type="datetimeFigureOut">
              <a:rPr lang="en-IN" smtClean="0"/>
              <a:t>20-01-2022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36F6A-4E47-4055-BA1E-CE91E88B9CF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514101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ECA2D6-8B06-4098-9934-79B9CE8E98EB}" type="datetimeFigureOut">
              <a:rPr lang="en-IN" smtClean="0"/>
              <a:t>20-01-2022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36F6A-4E47-4055-BA1E-CE91E88B9CF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191305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ECA2D6-8B06-4098-9934-79B9CE8E98EB}" type="datetimeFigureOut">
              <a:rPr lang="en-IN" smtClean="0"/>
              <a:t>20-01-2022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36F6A-4E47-4055-BA1E-CE91E88B9CF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812861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ECA2D6-8B06-4098-9934-79B9CE8E98EB}" type="datetimeFigureOut">
              <a:rPr lang="en-IN" smtClean="0"/>
              <a:t>20-01-2022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36F6A-4E47-4055-BA1E-CE91E88B9CF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777851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ECA2D6-8B06-4098-9934-79B9CE8E98EB}" type="datetimeFigureOut">
              <a:rPr lang="en-IN" smtClean="0"/>
              <a:t>20-01-2022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36F6A-4E47-4055-BA1E-CE91E88B9CF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360087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ECA2D6-8B06-4098-9934-79B9CE8E98EB}" type="datetimeFigureOut">
              <a:rPr lang="en-IN" smtClean="0"/>
              <a:t>20-01-2022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36F6A-4E47-4055-BA1E-CE91E88B9CF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547651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ECA2D6-8B06-4098-9934-79B9CE8E98EB}" type="datetimeFigureOut">
              <a:rPr lang="en-IN" smtClean="0"/>
              <a:t>20-01-2022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36F6A-4E47-4055-BA1E-CE91E88B9CF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951544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ECA2D6-8B06-4098-9934-79B9CE8E98EB}" type="datetimeFigureOut">
              <a:rPr lang="en-IN" smtClean="0"/>
              <a:t>20-01-2022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36F6A-4E47-4055-BA1E-CE91E88B9CF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029808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ECA2D6-8B06-4098-9934-79B9CE8E98EB}" type="datetimeFigureOut">
              <a:rPr lang="en-IN" smtClean="0"/>
              <a:t>20-01-2022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36F6A-4E47-4055-BA1E-CE91E88B9CF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86811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ECA2D6-8B06-4098-9934-79B9CE8E98EB}" type="datetimeFigureOut">
              <a:rPr lang="en-IN" smtClean="0"/>
              <a:t>20-01-2022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36F6A-4E47-4055-BA1E-CE91E88B9CF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092569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ECA2D6-8B06-4098-9934-79B9CE8E98EB}" type="datetimeFigureOut">
              <a:rPr lang="en-IN" smtClean="0"/>
              <a:t>20-01-2022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36F6A-4E47-4055-BA1E-CE91E88B9CF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872697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ECA2D6-8B06-4098-9934-79B9CE8E98EB}" type="datetimeFigureOut">
              <a:rPr lang="en-IN" smtClean="0"/>
              <a:t>20-01-2022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736F6A-4E47-4055-BA1E-CE91E88B9CF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973117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7584" y="2420888"/>
            <a:ext cx="7772400" cy="1470025"/>
          </a:xfrm>
        </p:spPr>
        <p:txBody>
          <a:bodyPr anchor="ctr">
            <a:normAutofit/>
          </a:bodyPr>
          <a:lstStyle/>
          <a:p>
            <a:r>
              <a:rPr lang="en-US" sz="8800" b="1" dirty="0" smtClean="0">
                <a:latin typeface="Poppins" pitchFamily="2" charset="0"/>
                <a:cs typeface="Poppins" pitchFamily="2" charset="0"/>
              </a:rPr>
              <a:t>Partizzle</a:t>
            </a:r>
            <a:endParaRPr lang="en-IN" sz="8800" b="1" dirty="0">
              <a:latin typeface="Poppins" pitchFamily="2" charset="0"/>
              <a:cs typeface="Poppins" pitchFamily="2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3384" y="3068960"/>
            <a:ext cx="6400800" cy="1752600"/>
          </a:xfrm>
        </p:spPr>
        <p:txBody>
          <a:bodyPr anchor="ctr"/>
          <a:lstStyle/>
          <a:p>
            <a:r>
              <a:rPr lang="en-US" dirty="0" smtClean="0">
                <a:latin typeface="Poppins" pitchFamily="2" charset="0"/>
                <a:cs typeface="Poppins" pitchFamily="2" charset="0"/>
              </a:rPr>
              <a:t>MERN Stack</a:t>
            </a:r>
            <a:endParaRPr lang="en-IN" dirty="0">
              <a:latin typeface="Poppins" pitchFamily="2" charset="0"/>
              <a:cs typeface="Poppi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2613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0990"/>
            <a:ext cx="8229600" cy="1143000"/>
          </a:xfrm>
        </p:spPr>
        <p:txBody>
          <a:bodyPr/>
          <a:lstStyle/>
          <a:p>
            <a:r>
              <a:rPr lang="en-US" dirty="0" smtClean="0"/>
              <a:t>SCHEMA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124744"/>
            <a:ext cx="5184576" cy="270816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7904" y="3976923"/>
            <a:ext cx="5278432" cy="2684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6462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ER-Diagram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494" y="1628800"/>
            <a:ext cx="7783011" cy="447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9220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DFD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470" y="1772816"/>
            <a:ext cx="5449060" cy="4448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0379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2420888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THANK YOU</a:t>
            </a:r>
            <a:endParaRPr lang="en-IN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87996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476672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sz="8000" b="1" dirty="0" smtClean="0"/>
              <a:t>Team</a:t>
            </a:r>
            <a:r>
              <a:rPr lang="en-US" sz="7200" b="1" dirty="0" smtClean="0"/>
              <a:t> </a:t>
            </a:r>
            <a:endParaRPr lang="en-IN" sz="72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02024" y="1988840"/>
            <a:ext cx="5472608" cy="4525963"/>
          </a:xfrm>
        </p:spPr>
        <p:txBody>
          <a:bodyPr/>
          <a:lstStyle/>
          <a:p>
            <a:pPr>
              <a:buFont typeface="Wingdings" pitchFamily="2" charset="2"/>
              <a:buChar char="§"/>
            </a:pPr>
            <a:r>
              <a:rPr lang="en-US" dirty="0" smtClean="0"/>
              <a:t>AMANDEEP SINGH (Leader)</a:t>
            </a:r>
          </a:p>
          <a:p>
            <a:pPr>
              <a:buFont typeface="Wingdings" pitchFamily="2" charset="2"/>
              <a:buChar char="§"/>
            </a:pPr>
            <a:r>
              <a:rPr lang="en-US" dirty="0" smtClean="0"/>
              <a:t>RITIK </a:t>
            </a:r>
            <a:r>
              <a:rPr lang="en-US" dirty="0" smtClean="0"/>
              <a:t>BHATNAGAR</a:t>
            </a:r>
            <a:endParaRPr lang="en-US" dirty="0" smtClean="0"/>
          </a:p>
        </p:txBody>
      </p:sp>
      <p:pic>
        <p:nvPicPr>
          <p:cNvPr id="2050" name="Picture 2" descr="C:\Users\AMAN\Desktop\web assets\pixeltrue\advisors-6491207_640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2320" y="5949280"/>
            <a:ext cx="1325909" cy="710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9880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9552" y="2332037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The objective </a:t>
            </a:r>
            <a:r>
              <a:rPr lang="en-US" dirty="0"/>
              <a:t>of </a:t>
            </a:r>
            <a:r>
              <a:rPr lang="en-US" dirty="0" err="1"/>
              <a:t>Partizzle</a:t>
            </a:r>
            <a:r>
              <a:rPr lang="en-US" dirty="0"/>
              <a:t> is to provide party </a:t>
            </a:r>
            <a:r>
              <a:rPr lang="en-US" dirty="0" smtClean="0"/>
              <a:t>related items </a:t>
            </a:r>
            <a:r>
              <a:rPr lang="en-US" dirty="0"/>
              <a:t>like cake, beverages, theme </a:t>
            </a:r>
            <a:r>
              <a:rPr lang="en-US" dirty="0" smtClean="0"/>
              <a:t>packages, cakes </a:t>
            </a:r>
            <a:r>
              <a:rPr lang="en-US" dirty="0"/>
              <a:t>and decoration material all at same place.</a:t>
            </a:r>
            <a:endParaRPr lang="en-US" dirty="0" smtClean="0"/>
          </a:p>
          <a:p>
            <a:pPr>
              <a:buFont typeface="Wingdings" panose="05000000000000000000" pitchFamily="2" charset="2"/>
              <a:buChar char="Ø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60094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48680"/>
            <a:ext cx="8229600" cy="1143000"/>
          </a:xfrm>
        </p:spPr>
        <p:txBody>
          <a:bodyPr>
            <a:noAutofit/>
          </a:bodyPr>
          <a:lstStyle/>
          <a:p>
            <a:r>
              <a:rPr lang="en-US" sz="4000" b="1" dirty="0" smtClean="0">
                <a:latin typeface="Poppins" pitchFamily="2" charset="0"/>
                <a:cs typeface="Poppins" pitchFamily="2" charset="0"/>
              </a:rPr>
              <a:t>Technology Used</a:t>
            </a:r>
            <a:endParaRPr lang="en-IN" sz="4000" b="1" dirty="0">
              <a:latin typeface="Poppins" pitchFamily="2" charset="0"/>
              <a:cs typeface="Poppins" pitchFamily="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91680" y="1916832"/>
            <a:ext cx="8229600" cy="4525963"/>
          </a:xfrm>
        </p:spPr>
        <p:txBody>
          <a:bodyPr>
            <a:normAutofit/>
          </a:bodyPr>
          <a:lstStyle/>
          <a:p>
            <a:pPr>
              <a:buClr>
                <a:schemeClr val="tx1">
                  <a:lumMod val="85000"/>
                  <a:lumOff val="15000"/>
                </a:schemeClr>
              </a:buClr>
              <a:buSzPct val="112000"/>
              <a:buFont typeface="Wingdings" pitchFamily="2" charset="2"/>
              <a:buChar char="§"/>
            </a:pPr>
            <a:r>
              <a:rPr lang="en-US" sz="2400" dirty="0" smtClean="0">
                <a:latin typeface="Poppins" pitchFamily="2" charset="0"/>
                <a:cs typeface="Poppins" pitchFamily="2" charset="0"/>
              </a:rPr>
              <a:t>HTML </a:t>
            </a:r>
          </a:p>
          <a:p>
            <a:pPr>
              <a:buClr>
                <a:schemeClr val="tx1">
                  <a:lumMod val="85000"/>
                  <a:lumOff val="15000"/>
                </a:schemeClr>
              </a:buClr>
              <a:buSzPct val="112000"/>
              <a:buFont typeface="Wingdings" pitchFamily="2" charset="2"/>
              <a:buChar char="§"/>
            </a:pPr>
            <a:r>
              <a:rPr lang="en-US" sz="2400" dirty="0" smtClean="0">
                <a:latin typeface="Poppins" pitchFamily="2" charset="0"/>
                <a:cs typeface="Poppins" pitchFamily="2" charset="0"/>
              </a:rPr>
              <a:t>CSS</a:t>
            </a:r>
          </a:p>
          <a:p>
            <a:pPr>
              <a:buClr>
                <a:schemeClr val="tx1">
                  <a:lumMod val="85000"/>
                  <a:lumOff val="15000"/>
                </a:schemeClr>
              </a:buClr>
              <a:buSzPct val="112000"/>
              <a:buFont typeface="Wingdings" pitchFamily="2" charset="2"/>
              <a:buChar char="§"/>
            </a:pPr>
            <a:r>
              <a:rPr lang="en-US" sz="2400" dirty="0" smtClean="0">
                <a:latin typeface="Poppins" pitchFamily="2" charset="0"/>
                <a:cs typeface="Poppins" pitchFamily="2" charset="0"/>
              </a:rPr>
              <a:t>VANILLA JAVASCRIPT</a:t>
            </a:r>
          </a:p>
          <a:p>
            <a:pPr>
              <a:buClr>
                <a:schemeClr val="tx1">
                  <a:lumMod val="85000"/>
                  <a:lumOff val="15000"/>
                </a:schemeClr>
              </a:buClr>
              <a:buSzPct val="112000"/>
              <a:buFont typeface="Wingdings" pitchFamily="2" charset="2"/>
              <a:buChar char="§"/>
            </a:pPr>
            <a:r>
              <a:rPr lang="en-US" sz="2400" dirty="0" smtClean="0">
                <a:latin typeface="Poppins" pitchFamily="2" charset="0"/>
                <a:cs typeface="Poppins" pitchFamily="2" charset="0"/>
              </a:rPr>
              <a:t>BOOTSTRAP</a:t>
            </a:r>
          </a:p>
          <a:p>
            <a:pPr>
              <a:buClr>
                <a:schemeClr val="tx1">
                  <a:lumMod val="85000"/>
                  <a:lumOff val="15000"/>
                </a:schemeClr>
              </a:buClr>
              <a:buSzPct val="112000"/>
              <a:buFont typeface="Wingdings" pitchFamily="2" charset="2"/>
              <a:buChar char="§"/>
            </a:pPr>
            <a:r>
              <a:rPr lang="en-US" sz="2400" dirty="0" smtClean="0">
                <a:latin typeface="Poppins" pitchFamily="2" charset="0"/>
                <a:cs typeface="Poppins" pitchFamily="2" charset="0"/>
              </a:rPr>
              <a:t>REACT JS</a:t>
            </a:r>
          </a:p>
          <a:p>
            <a:pPr>
              <a:buClr>
                <a:schemeClr val="tx1">
                  <a:lumMod val="85000"/>
                  <a:lumOff val="15000"/>
                </a:schemeClr>
              </a:buClr>
              <a:buSzPct val="112000"/>
              <a:buFont typeface="Wingdings" pitchFamily="2" charset="2"/>
              <a:buChar char="§"/>
            </a:pPr>
            <a:r>
              <a:rPr lang="en-US" sz="2400" dirty="0" smtClean="0">
                <a:latin typeface="Poppins" pitchFamily="2" charset="0"/>
                <a:cs typeface="Poppins" pitchFamily="2" charset="0"/>
              </a:rPr>
              <a:t>NODE JS</a:t>
            </a:r>
          </a:p>
          <a:p>
            <a:pPr>
              <a:buClr>
                <a:schemeClr val="tx1">
                  <a:lumMod val="85000"/>
                  <a:lumOff val="15000"/>
                </a:schemeClr>
              </a:buClr>
              <a:buSzPct val="112000"/>
              <a:buFont typeface="Wingdings" pitchFamily="2" charset="2"/>
              <a:buChar char="§"/>
            </a:pPr>
            <a:r>
              <a:rPr lang="en-US" sz="2400" dirty="0" smtClean="0">
                <a:latin typeface="Poppins" pitchFamily="2" charset="0"/>
                <a:cs typeface="Poppins" pitchFamily="2" charset="0"/>
              </a:rPr>
              <a:t>MONGOBD</a:t>
            </a:r>
            <a:endParaRPr lang="en-IN" sz="2400" dirty="0">
              <a:latin typeface="Poppins" pitchFamily="2" charset="0"/>
              <a:cs typeface="Poppins" pitchFamily="2" charset="0"/>
            </a:endParaRPr>
          </a:p>
        </p:txBody>
      </p:sp>
      <p:pic>
        <p:nvPicPr>
          <p:cNvPr id="4" name="Picture 3" descr="D:\movie\laptop-2298286_64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348880"/>
            <a:ext cx="3867150" cy="3232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9702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48680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latin typeface="Poppins" pitchFamily="2" charset="0"/>
                <a:cs typeface="Poppins" pitchFamily="2" charset="0"/>
              </a:rPr>
              <a:t>Minimum Requirements</a:t>
            </a:r>
            <a:endParaRPr lang="en-IN" sz="40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71600" y="1916832"/>
            <a:ext cx="8229600" cy="4525963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§"/>
            </a:pPr>
            <a:r>
              <a:rPr lang="en-IN" sz="2000" dirty="0" smtClean="0">
                <a:latin typeface="Poppins" pitchFamily="2" charset="0"/>
                <a:cs typeface="Poppins" pitchFamily="2" charset="0"/>
              </a:rPr>
              <a:t>SCREEN SIZE ABOVE 250PX WIDTH</a:t>
            </a:r>
          </a:p>
          <a:p>
            <a:pPr>
              <a:buFont typeface="Wingdings" pitchFamily="2" charset="2"/>
              <a:buChar char="§"/>
            </a:pPr>
            <a:r>
              <a:rPr lang="en-IN" sz="2000" dirty="0" smtClean="0">
                <a:latin typeface="Poppins" pitchFamily="2" charset="0"/>
                <a:cs typeface="Poppins" pitchFamily="2" charset="0"/>
              </a:rPr>
              <a:t>ANY OPERATING SYSTEM</a:t>
            </a:r>
          </a:p>
          <a:p>
            <a:pPr>
              <a:buFont typeface="Wingdings" pitchFamily="2" charset="2"/>
              <a:buChar char="§"/>
            </a:pPr>
            <a:r>
              <a:rPr lang="en-IN" sz="2000" dirty="0" smtClean="0">
                <a:latin typeface="Poppins" pitchFamily="2" charset="0"/>
                <a:cs typeface="Poppins" pitchFamily="2" charset="0"/>
              </a:rPr>
              <a:t>ANY DEVICE WITH  WEB BROWSER </a:t>
            </a:r>
            <a:r>
              <a:rPr lang="en-US" sz="2000" dirty="0" smtClean="0">
                <a:latin typeface="Poppins" pitchFamily="2" charset="0"/>
                <a:cs typeface="Poppins" pitchFamily="2" charset="0"/>
              </a:rPr>
              <a:t>(CHROME RECOMMENDED)</a:t>
            </a:r>
            <a:endParaRPr lang="en-IN" sz="2000" dirty="0" smtClean="0">
              <a:latin typeface="Poppins" pitchFamily="2" charset="0"/>
              <a:cs typeface="Poppins" pitchFamily="2" charset="0"/>
            </a:endParaRPr>
          </a:p>
          <a:p>
            <a:pPr>
              <a:buFont typeface="Wingdings" pitchFamily="2" charset="2"/>
              <a:buChar char="§"/>
            </a:pPr>
            <a:r>
              <a:rPr lang="en-US" sz="2000" dirty="0" smtClean="0">
                <a:latin typeface="Poppins" pitchFamily="2" charset="0"/>
                <a:cs typeface="Poppins" pitchFamily="2" charset="0"/>
              </a:rPr>
              <a:t>INTERNET CONNECTION</a:t>
            </a:r>
            <a:endParaRPr lang="en-IN" sz="2000" dirty="0" smtClean="0">
              <a:latin typeface="Poppins" pitchFamily="2" charset="0"/>
              <a:cs typeface="Poppins" pitchFamily="2" charset="0"/>
            </a:endParaRPr>
          </a:p>
          <a:p>
            <a:pPr marL="0" indent="0">
              <a:buNone/>
            </a:pPr>
            <a:r>
              <a:rPr lang="en-IN" sz="2000" dirty="0" smtClean="0">
                <a:latin typeface="Poppins" pitchFamily="2" charset="0"/>
                <a:cs typeface="Poppins" pitchFamily="2" charset="0"/>
              </a:rPr>
              <a:t/>
            </a:r>
            <a:br>
              <a:rPr lang="en-IN" sz="2000" dirty="0" smtClean="0">
                <a:latin typeface="Poppins" pitchFamily="2" charset="0"/>
                <a:cs typeface="Poppins" pitchFamily="2" charset="0"/>
              </a:rPr>
            </a:br>
            <a:r>
              <a:rPr lang="en-IN" sz="2000" dirty="0" smtClean="0">
                <a:latin typeface="Poppins" pitchFamily="2" charset="0"/>
                <a:cs typeface="Poppins" pitchFamily="2" charset="0"/>
              </a:rPr>
              <a:t/>
            </a:r>
            <a:br>
              <a:rPr lang="en-IN" sz="2000" dirty="0" smtClean="0">
                <a:latin typeface="Poppins" pitchFamily="2" charset="0"/>
                <a:cs typeface="Poppins" pitchFamily="2" charset="0"/>
              </a:rPr>
            </a:br>
            <a:endParaRPr lang="en-IN" sz="2000" dirty="0" smtClean="0">
              <a:latin typeface="Poppins" pitchFamily="2" charset="0"/>
              <a:cs typeface="Poppins" pitchFamily="2" charset="0"/>
            </a:endParaRPr>
          </a:p>
          <a:p>
            <a:endParaRPr lang="en-IN" sz="2000" dirty="0">
              <a:latin typeface="Poppins" pitchFamily="2" charset="0"/>
              <a:cs typeface="Poppins" pitchFamily="2" charset="0"/>
            </a:endParaRPr>
          </a:p>
        </p:txBody>
      </p:sp>
      <p:pic>
        <p:nvPicPr>
          <p:cNvPr id="4" name="Picture 2" descr="D:\movie\cpu-2103856_640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192" y="4005064"/>
            <a:ext cx="2247900" cy="224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1425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476672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latin typeface="Poppins" pitchFamily="2" charset="0"/>
                <a:cs typeface="Poppins" pitchFamily="2" charset="0"/>
              </a:rPr>
              <a:t>Modules</a:t>
            </a:r>
            <a:endParaRPr lang="en-IN" sz="4000" b="1" dirty="0">
              <a:latin typeface="Poppins" pitchFamily="2" charset="0"/>
              <a:cs typeface="Poppins" pitchFamily="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916833"/>
            <a:ext cx="3441576" cy="4248472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Poppins" pitchFamily="2" charset="0"/>
                <a:cs typeface="Poppins" pitchFamily="2" charset="0"/>
              </a:rPr>
              <a:t>Home</a:t>
            </a:r>
          </a:p>
          <a:p>
            <a:r>
              <a:rPr lang="en-US" dirty="0" smtClean="0">
                <a:latin typeface="Poppins" pitchFamily="2" charset="0"/>
                <a:cs typeface="Poppins" pitchFamily="2" charset="0"/>
              </a:rPr>
              <a:t>Login </a:t>
            </a:r>
          </a:p>
          <a:p>
            <a:r>
              <a:rPr lang="en-US" dirty="0" smtClean="0">
                <a:latin typeface="Poppins" pitchFamily="2" charset="0"/>
                <a:cs typeface="Poppins" pitchFamily="2" charset="0"/>
              </a:rPr>
              <a:t>Signup</a:t>
            </a:r>
          </a:p>
          <a:p>
            <a:r>
              <a:rPr lang="en-US" dirty="0" smtClean="0">
                <a:latin typeface="Poppins" pitchFamily="2" charset="0"/>
                <a:cs typeface="Poppins" pitchFamily="2" charset="0"/>
              </a:rPr>
              <a:t>Drinks</a:t>
            </a:r>
          </a:p>
          <a:p>
            <a:r>
              <a:rPr lang="en-US" dirty="0" smtClean="0">
                <a:latin typeface="Poppins" pitchFamily="2" charset="0"/>
                <a:cs typeface="Poppins" pitchFamily="2" charset="0"/>
              </a:rPr>
              <a:t>Food </a:t>
            </a:r>
          </a:p>
          <a:p>
            <a:r>
              <a:rPr lang="en-US" dirty="0" smtClean="0">
                <a:latin typeface="Poppins" pitchFamily="2" charset="0"/>
                <a:cs typeface="Poppins" pitchFamily="2" charset="0"/>
              </a:rPr>
              <a:t>Decoration</a:t>
            </a:r>
          </a:p>
          <a:p>
            <a:r>
              <a:rPr lang="en-US" dirty="0" smtClean="0">
                <a:latin typeface="Poppins" pitchFamily="2" charset="0"/>
                <a:cs typeface="Poppins" pitchFamily="2" charset="0"/>
              </a:rPr>
              <a:t>Theme</a:t>
            </a:r>
          </a:p>
          <a:p>
            <a:endParaRPr lang="en-IN" dirty="0">
              <a:latin typeface="Poppins" pitchFamily="2" charset="0"/>
              <a:cs typeface="Poppins" pitchFamily="2" charset="0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5436096" y="1844824"/>
            <a:ext cx="3441576" cy="4248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latin typeface="Poppins" pitchFamily="2" charset="0"/>
                <a:cs typeface="Poppins" pitchFamily="2" charset="0"/>
              </a:rPr>
              <a:t>Cart</a:t>
            </a:r>
          </a:p>
          <a:p>
            <a:pPr marL="0" indent="0">
              <a:buNone/>
            </a:pPr>
            <a:endParaRPr lang="en-US" dirty="0" smtClean="0">
              <a:latin typeface="Poppins" pitchFamily="2" charset="0"/>
              <a:cs typeface="Poppins" pitchFamily="2" charset="0"/>
            </a:endParaRPr>
          </a:p>
          <a:p>
            <a:endParaRPr lang="en-IN" dirty="0">
              <a:latin typeface="Poppins" pitchFamily="2" charset="0"/>
              <a:cs typeface="Poppi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37809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2800128" y="24925"/>
            <a:ext cx="3202124" cy="792088"/>
          </a:xfrm>
        </p:spPr>
        <p:txBody>
          <a:bodyPr/>
          <a:lstStyle/>
          <a:p>
            <a:r>
              <a:rPr lang="en-US" dirty="0" smtClean="0"/>
              <a:t>Screenshots</a:t>
            </a:r>
            <a:endParaRPr lang="en-IN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980729"/>
            <a:ext cx="5241889" cy="295232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2252" y="980729"/>
            <a:ext cx="2592288" cy="566411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759" y="4096773"/>
            <a:ext cx="5253690" cy="2593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2016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5757" y="512676"/>
            <a:ext cx="5797216" cy="288032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2914" y="3516881"/>
            <a:ext cx="5797216" cy="290013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512" y="512676"/>
            <a:ext cx="2736304" cy="5914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7995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0533" y="332657"/>
            <a:ext cx="2873841" cy="153120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6264" y="2928351"/>
            <a:ext cx="2838109" cy="35663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6265" y="1952524"/>
            <a:ext cx="2838109" cy="88716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6264" y="3373645"/>
            <a:ext cx="2838110" cy="284779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9512" y="342302"/>
            <a:ext cx="5458291" cy="279866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0644" y="3389152"/>
            <a:ext cx="5680925" cy="2832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2306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98</TotalTime>
  <Words>87</Words>
  <Application>Microsoft Office PowerPoint</Application>
  <PresentationFormat>On-screen Show (4:3)</PresentationFormat>
  <Paragraphs>35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Poppins</vt:lpstr>
      <vt:lpstr>Wingdings</vt:lpstr>
      <vt:lpstr>Office Theme</vt:lpstr>
      <vt:lpstr>Partizzle</vt:lpstr>
      <vt:lpstr>Team </vt:lpstr>
      <vt:lpstr>Objective</vt:lpstr>
      <vt:lpstr>Technology Used</vt:lpstr>
      <vt:lpstr>Minimum Requirements</vt:lpstr>
      <vt:lpstr>Modules</vt:lpstr>
      <vt:lpstr>Screenshots</vt:lpstr>
      <vt:lpstr>PowerPoint Presentation</vt:lpstr>
      <vt:lpstr>PowerPoint Presentation</vt:lpstr>
      <vt:lpstr>SCHEMA</vt:lpstr>
      <vt:lpstr>ER-Diagram</vt:lpstr>
      <vt:lpstr>DFD</vt:lpstr>
      <vt:lpstr>THANK YOU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Partizzle</dc:title>
  <dc:creator>AMAN</dc:creator>
  <cp:lastModifiedBy>Ritik Bhatnagar</cp:lastModifiedBy>
  <cp:revision>12</cp:revision>
  <dcterms:created xsi:type="dcterms:W3CDTF">2021-09-29T17:12:28Z</dcterms:created>
  <dcterms:modified xsi:type="dcterms:W3CDTF">2022-01-20T14:57:51Z</dcterms:modified>
</cp:coreProperties>
</file>